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EFE"/>
    <a:srgbClr val="FA0000"/>
    <a:srgbClr val="02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333" autoAdjust="0"/>
  </p:normalViewPr>
  <p:slideViewPr>
    <p:cSldViewPr snapToGrid="0">
      <p:cViewPr>
        <p:scale>
          <a:sx n="60" d="100"/>
          <a:sy n="60" d="100"/>
        </p:scale>
        <p:origin x="390" y="2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5C4605-B566-4928-95C3-E5165A742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9F9EC04-1F64-4CF5-87F7-7FA5E37E57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56244F-5B81-41FA-924A-380A0A619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482F3F-D9EA-4618-AC8F-B3AB6E03C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8C81CA-C4B2-4DA7-A6F2-B4F8BA96B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238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603B65-2F56-4D4F-8EC2-4A3D4B797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85A3189-8183-45A0-BE68-A9AF68081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4B9EB8-8E3D-489E-A951-6D6EBDECF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0A71D8-0D2F-419E-90B8-47E3176FD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0FB91B-2E13-44BC-8195-9BA4ADA51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4160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57C74AB-543A-44B8-80C5-7C5BB55204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AB7B45-BD12-4BD0-A293-02B8AF280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43F31A-AC32-4949-A1E8-612C21D4E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53FA84-4A4A-4E45-A301-3B619E489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B6C1C7-B34B-4C03-822A-28F2E09AF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650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7C22E8-1B4C-4FCB-9F83-E45A0A533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BA1A5C-01FC-4BC2-8615-6E85716E3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C724A6-3319-410C-AB0A-E79C97941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99AB56-686F-420B-BFCE-81006D48F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4EF880-B36F-4182-AC04-004800ACD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441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A860EA-F517-4F7D-A25C-79D536B50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C4A37A-16BE-4BBB-8278-6BC33753E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AC22F0-068B-4203-9B4D-699CA89D1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C20106-76FE-422B-9701-2AAE4057E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F18B26-FA0F-4007-803B-DBFD3F9D8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441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EEE866-107A-4BB8-88CE-FDD75FB00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8FCF27-570B-4895-9610-D65F23396E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283DCB-E23F-4C7F-A03F-27B5D4F3A3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A101D9-3690-4425-9C1D-4EFBD0651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400CA8-0A8F-4D15-A44B-271B0A5F7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3DD4F0-38BA-4143-94CF-334DC0FD2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276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2B509F-36F7-4967-ADB7-5012F767D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1D38FA-B6E7-414E-979E-7D7A7CD5D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179989-6A8C-43FC-A579-168C405C9D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1C1FB9F-D20C-483F-829F-314CEED3CF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F0FB4E-1D2C-4CBB-9011-074874427E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F83CAF3-D8F4-41CB-81F7-3C824F247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6FEE101-C842-4A85-9BC9-D5755B1C0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CE1CA3E-540B-46DA-93E7-DC39158A4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169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D53A29-9C13-4A39-BD5A-834B088AF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514C497-10B1-429C-9E07-8CF7F65A3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B4990E1-4C1C-43D1-9F3C-E342413F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36A5AF9-263E-48BD-ABB7-915B4B4D0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404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797126F-9822-45A9-A7C8-ED60D7C59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C65964E-8E10-4F5D-B924-410CB8C88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BFDBDF-45A3-4BBF-A1BA-AC66E83AE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4511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6DC758-5AF6-4AB5-8CEC-52B27DC10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3A0448-6D45-4ECF-8172-D049F32BF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C8FAA52-E656-4EC3-B938-B171B83852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266DE4-E863-4867-8B5D-BDD63EEFC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EA9DBC-5D65-4856-B483-24EB9C019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0749D9-1789-4576-893E-AE2788598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057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8865D4-39A3-45F2-B66E-4CCCA41C6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25EEA44-0F73-4E0D-9C23-18B42BB71E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EB7938-0131-4857-AD6E-D511DA16BF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07F517-A265-4081-AD1E-BAD197A6A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543AD2-721D-4B3A-A2BE-ABA819AF7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E2897C5-0BB6-426C-9DF0-32C26A306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0452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EA543EC-FBBE-4668-8E01-1BC2F4B24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857B57-391F-4684-AFDA-429DEF8AF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E6651A-B33C-44C3-91A1-E8F220382F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57074-4EAB-47EF-BF7A-F478ABE55B9A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499B5C-1D41-462A-88F8-33DCB604B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BC924A-3261-4A69-8847-FD0207BEF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6F04A-A5AD-4AF4-BA78-7F86A16007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63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exels Videos 2306150">
            <a:hlinkClick r:id="" action="ppaction://media"/>
            <a:extLst>
              <a:ext uri="{FF2B5EF4-FFF2-40B4-BE49-F238E27FC236}">
                <a16:creationId xmlns:a16="http://schemas.microsoft.com/office/drawing/2014/main" id="{A5030912-A848-4F57-B35E-BC0C2C753E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49D9AAF-5D61-489B-824C-31EE899DBF5E}"/>
              </a:ext>
            </a:extLst>
          </p:cNvPr>
          <p:cNvSpPr/>
          <p:nvPr/>
        </p:nvSpPr>
        <p:spPr>
          <a:xfrm>
            <a:off x="0" y="-43567"/>
            <a:ext cx="12192000" cy="6858000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E7BC3E4-CC76-407C-AAD8-A8782DFEA234}"/>
              </a:ext>
            </a:extLst>
          </p:cNvPr>
          <p:cNvSpPr txBox="1"/>
          <p:nvPr/>
        </p:nvSpPr>
        <p:spPr>
          <a:xfrm>
            <a:off x="4443023" y="2002436"/>
            <a:ext cx="393341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200" dirty="0">
                <a:solidFill>
                  <a:srgbClr val="FA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一本正经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57E5CF1-01FA-4967-8CB7-CD9EA70D3AC8}"/>
              </a:ext>
            </a:extLst>
          </p:cNvPr>
          <p:cNvSpPr txBox="1"/>
          <p:nvPr/>
        </p:nvSpPr>
        <p:spPr>
          <a:xfrm>
            <a:off x="4443023" y="1980652"/>
            <a:ext cx="378857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200" dirty="0">
                <a:solidFill>
                  <a:srgbClr val="02FF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一本正经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7492E29-A2D1-4557-BEB5-2CBFFEFF3A1B}"/>
              </a:ext>
            </a:extLst>
          </p:cNvPr>
          <p:cNvSpPr txBox="1"/>
          <p:nvPr/>
        </p:nvSpPr>
        <p:spPr>
          <a:xfrm>
            <a:off x="4401005" y="1980652"/>
            <a:ext cx="338998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200" dirty="0">
                <a:solidFill>
                  <a:srgbClr val="FEFEF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一本正经</a:t>
            </a:r>
          </a:p>
        </p:txBody>
      </p:sp>
    </p:spTree>
    <p:extLst>
      <p:ext uri="{BB962C8B-B14F-4D97-AF65-F5344CB8AC3E}">
        <p14:creationId xmlns:p14="http://schemas.microsoft.com/office/powerpoint/2010/main" val="44830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3</Words>
  <Application>Microsoft Office PowerPoint</Application>
  <PresentationFormat>宽屏</PresentationFormat>
  <Paragraphs>3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黑体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MSoffice</dc:creator>
  <cp:lastModifiedBy>MSoffice</cp:lastModifiedBy>
  <cp:revision>4</cp:revision>
  <dcterms:created xsi:type="dcterms:W3CDTF">2020-07-22T06:01:55Z</dcterms:created>
  <dcterms:modified xsi:type="dcterms:W3CDTF">2020-07-22T07:59:37Z</dcterms:modified>
</cp:coreProperties>
</file>

<file path=docProps/thumbnail.jpeg>
</file>